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940"/>
  </p:normalViewPr>
  <p:slideViewPr>
    <p:cSldViewPr snapToGrid="0" snapToObjects="1">
      <p:cViewPr varScale="1">
        <p:scale>
          <a:sx n="115" d="100"/>
          <a:sy n="115" d="100"/>
        </p:scale>
        <p:origin x="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8E9D-AEF6-B546-9738-FE4EB7647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30C5FA-9B02-9B49-BE0B-372731351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7F4D91-49C7-974D-A87E-3E85D778A476}"/>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5" name="Footer Placeholder 4">
            <a:extLst>
              <a:ext uri="{FF2B5EF4-FFF2-40B4-BE49-F238E27FC236}">
                <a16:creationId xmlns:a16="http://schemas.microsoft.com/office/drawing/2014/main" id="{B4A70CCE-E61D-5645-9896-9C2DB638B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0A0DC-5132-3643-9D53-73C88E7E3DC2}"/>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239918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55BB-EDF3-4043-BDDB-4944F3BCE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0D3131-086B-BC41-AE2C-222D0460DD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D4071-A903-6943-86C3-5803790B0BF7}"/>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5" name="Footer Placeholder 4">
            <a:extLst>
              <a:ext uri="{FF2B5EF4-FFF2-40B4-BE49-F238E27FC236}">
                <a16:creationId xmlns:a16="http://schemas.microsoft.com/office/drawing/2014/main" id="{6826A422-332A-784C-AACD-0A0A4A3D1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0622C-5A74-324C-B55A-232E235E0C8C}"/>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19901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E8926-2582-644D-B215-B7AB096C32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33BD0-D328-E643-B5BE-79B2A1397E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96362-54A0-8B49-AE28-4A357A1F9C45}"/>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5" name="Footer Placeholder 4">
            <a:extLst>
              <a:ext uri="{FF2B5EF4-FFF2-40B4-BE49-F238E27FC236}">
                <a16:creationId xmlns:a16="http://schemas.microsoft.com/office/drawing/2014/main" id="{ED089181-2813-EA49-BC22-226132DF8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880E4-4031-C74A-815F-C80B49103D18}"/>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423987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6C27-6EA7-7648-AD57-66EB5704D2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4B06B-3B6E-0442-8BBD-1C18C39772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88FCA-1F9D-E740-866F-322FAB569428}"/>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5" name="Footer Placeholder 4">
            <a:extLst>
              <a:ext uri="{FF2B5EF4-FFF2-40B4-BE49-F238E27FC236}">
                <a16:creationId xmlns:a16="http://schemas.microsoft.com/office/drawing/2014/main" id="{E4C594BB-AC58-0249-A429-C8C1AB909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293B0-F52C-3B4E-8FA3-D8C5D916B38F}"/>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170681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A4DC-6A49-6545-BF83-647780DA60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8104C-3C95-FF45-B424-B87D01801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AED6E-7D76-DF40-A978-4F375200B28F}"/>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5" name="Footer Placeholder 4">
            <a:extLst>
              <a:ext uri="{FF2B5EF4-FFF2-40B4-BE49-F238E27FC236}">
                <a16:creationId xmlns:a16="http://schemas.microsoft.com/office/drawing/2014/main" id="{90EC4DF4-1FB4-1941-B437-959990B79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7D21C-0187-184A-A9A6-B0A94A2BF15A}"/>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240608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2680-3149-DD40-AA1C-9B4E9EFBB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8F3E0-A645-D64D-ABF1-20CD0944D3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89AA0-58B6-6F45-A5B8-1CB9CB1BA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068D2-AF4E-B14F-854B-5442A040C682}"/>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6" name="Footer Placeholder 5">
            <a:extLst>
              <a:ext uri="{FF2B5EF4-FFF2-40B4-BE49-F238E27FC236}">
                <a16:creationId xmlns:a16="http://schemas.microsoft.com/office/drawing/2014/main" id="{C23BC427-9E01-0C46-892F-D09002FC9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6BE1F-2D44-8144-9442-9D56A477CCC0}"/>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191420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F49C-6F4B-D640-A2D6-C5C88E120C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19A4B-99DA-CB41-9120-FBED731C0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9E39BF-6C43-7F45-8B4E-DD5BDA9428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A7001-DB66-9148-B2DD-4D2F71DBD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C7AE28-BAD9-DD4F-AF9B-2066DE0F9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2D4299-4A3B-9645-95E3-ED53AD6E7FAC}"/>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8" name="Footer Placeholder 7">
            <a:extLst>
              <a:ext uri="{FF2B5EF4-FFF2-40B4-BE49-F238E27FC236}">
                <a16:creationId xmlns:a16="http://schemas.microsoft.com/office/drawing/2014/main" id="{EE62F293-BD83-A74F-85EA-B50BF16FB3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C2337B-E579-244B-B219-546DDCCCE7E0}"/>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230608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B194-4533-8B47-81BA-F8FA01820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D0C982-6BA4-5240-8179-6E5DAD826614}"/>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4" name="Footer Placeholder 3">
            <a:extLst>
              <a:ext uri="{FF2B5EF4-FFF2-40B4-BE49-F238E27FC236}">
                <a16:creationId xmlns:a16="http://schemas.microsoft.com/office/drawing/2014/main" id="{E912ECE4-3E6D-984E-AE71-7912BA7DE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B9C7A1-98B1-E44A-8305-DAC58F9CD0B7}"/>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289375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5C2D7-1264-7C4C-89ED-0CAD2505540F}"/>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3" name="Footer Placeholder 2">
            <a:extLst>
              <a:ext uri="{FF2B5EF4-FFF2-40B4-BE49-F238E27FC236}">
                <a16:creationId xmlns:a16="http://schemas.microsoft.com/office/drawing/2014/main" id="{69C56A75-9BDA-1F4A-B4E8-A1CECC9CB8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467759-52B6-4240-BC6E-A8C5445C2068}"/>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184439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2371-3C1E-D545-A988-EE9AEA533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E1566D-E1BE-524B-83FB-D9AAA6FE3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9DDB3-7CD2-4B4C-9172-1F315AEAB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E5B8-96AE-E945-8413-EC2F513FEA32}"/>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6" name="Footer Placeholder 5">
            <a:extLst>
              <a:ext uri="{FF2B5EF4-FFF2-40B4-BE49-F238E27FC236}">
                <a16:creationId xmlns:a16="http://schemas.microsoft.com/office/drawing/2014/main" id="{C7442809-90EF-424B-A452-54D3A0622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E8E9E-5716-EE4D-89A7-B425E10E6A94}"/>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86091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41E-09C6-A542-B7C3-8BAF0E4D14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90020-477E-F440-8DEA-C40D44318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EADF2C-FBA2-1241-B771-2C4B76A0A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ADD0F-3489-5844-8397-AD8E2EFFD9F8}"/>
              </a:ext>
            </a:extLst>
          </p:cNvPr>
          <p:cNvSpPr>
            <a:spLocks noGrp="1"/>
          </p:cNvSpPr>
          <p:nvPr>
            <p:ph type="dt" sz="half" idx="10"/>
          </p:nvPr>
        </p:nvSpPr>
        <p:spPr/>
        <p:txBody>
          <a:bodyPr/>
          <a:lstStyle/>
          <a:p>
            <a:fld id="{4E2EA2A8-6ABB-7744-9E0A-165BEC9DC054}" type="datetimeFigureOut">
              <a:rPr lang="en-US" smtClean="0"/>
              <a:t>12/14/21</a:t>
            </a:fld>
            <a:endParaRPr lang="en-US"/>
          </a:p>
        </p:txBody>
      </p:sp>
      <p:sp>
        <p:nvSpPr>
          <p:cNvPr id="6" name="Footer Placeholder 5">
            <a:extLst>
              <a:ext uri="{FF2B5EF4-FFF2-40B4-BE49-F238E27FC236}">
                <a16:creationId xmlns:a16="http://schemas.microsoft.com/office/drawing/2014/main" id="{7E85833E-CB49-C740-B979-77BF96F30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C823C-4A55-CB41-8F18-B6E21DA98C54}"/>
              </a:ext>
            </a:extLst>
          </p:cNvPr>
          <p:cNvSpPr>
            <a:spLocks noGrp="1"/>
          </p:cNvSpPr>
          <p:nvPr>
            <p:ph type="sldNum" sz="quarter" idx="12"/>
          </p:nvPr>
        </p:nvSpPr>
        <p:spPr/>
        <p:txBody>
          <a:bodyPr/>
          <a:lstStyle/>
          <a:p>
            <a:fld id="{CD53E9F6-4EA9-B24A-A249-FBB7B168670D}" type="slidenum">
              <a:rPr lang="en-US" smtClean="0"/>
              <a:t>‹#›</a:t>
            </a:fld>
            <a:endParaRPr lang="en-US"/>
          </a:p>
        </p:txBody>
      </p:sp>
    </p:spTree>
    <p:extLst>
      <p:ext uri="{BB962C8B-B14F-4D97-AF65-F5344CB8AC3E}">
        <p14:creationId xmlns:p14="http://schemas.microsoft.com/office/powerpoint/2010/main" val="34035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A7AA8-12AC-1748-A23E-329489BE8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CA1EC-D124-A043-861F-5ABEA3C23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BF0CD-FE0A-F440-B5F2-3BEB8109E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EA2A8-6ABB-7744-9E0A-165BEC9DC054}" type="datetimeFigureOut">
              <a:rPr lang="en-US" smtClean="0"/>
              <a:t>12/14/21</a:t>
            </a:fld>
            <a:endParaRPr lang="en-US"/>
          </a:p>
        </p:txBody>
      </p:sp>
      <p:sp>
        <p:nvSpPr>
          <p:cNvPr id="5" name="Footer Placeholder 4">
            <a:extLst>
              <a:ext uri="{FF2B5EF4-FFF2-40B4-BE49-F238E27FC236}">
                <a16:creationId xmlns:a16="http://schemas.microsoft.com/office/drawing/2014/main" id="{4055BEEB-2034-E54B-B010-F392DD81A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21E25-9284-DD40-BB0D-B4E903345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3E9F6-4EA9-B24A-A249-FBB7B168670D}" type="slidenum">
              <a:rPr lang="en-US" smtClean="0"/>
              <a:t>‹#›</a:t>
            </a:fld>
            <a:endParaRPr lang="en-US"/>
          </a:p>
        </p:txBody>
      </p:sp>
    </p:spTree>
    <p:extLst>
      <p:ext uri="{BB962C8B-B14F-4D97-AF65-F5344CB8AC3E}">
        <p14:creationId xmlns:p14="http://schemas.microsoft.com/office/powerpoint/2010/main" val="1319785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9" name="Freeform: Shape 28">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919022-7EB3-0348-B70E-36B7238B122A}"/>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sz="3400" b="1" kern="1200">
                <a:solidFill>
                  <a:schemeClr val="bg1"/>
                </a:solidFill>
                <a:latin typeface="+mj-lt"/>
                <a:ea typeface="+mj-ea"/>
                <a:cs typeface="+mj-cs"/>
              </a:rPr>
              <a:t>How To . . . Activate </a:t>
            </a:r>
            <a:br>
              <a:rPr lang="en-US" sz="3400" b="1" kern="1200">
                <a:solidFill>
                  <a:schemeClr val="bg1"/>
                </a:solidFill>
                <a:latin typeface="+mj-lt"/>
                <a:ea typeface="+mj-ea"/>
                <a:cs typeface="+mj-cs"/>
              </a:rPr>
            </a:br>
            <a:r>
              <a:rPr lang="en-US" sz="3400" b="1" kern="1200">
                <a:solidFill>
                  <a:schemeClr val="bg1"/>
                </a:solidFill>
                <a:latin typeface="+mj-lt"/>
                <a:ea typeface="+mj-ea"/>
                <a:cs typeface="+mj-cs"/>
              </a:rPr>
              <a:t>Background Check</a:t>
            </a:r>
          </a:p>
        </p:txBody>
      </p:sp>
      <p:sp>
        <p:nvSpPr>
          <p:cNvPr id="4" name="Text Placeholder 3">
            <a:extLst>
              <a:ext uri="{FF2B5EF4-FFF2-40B4-BE49-F238E27FC236}">
                <a16:creationId xmlns:a16="http://schemas.microsoft.com/office/drawing/2014/main" id="{C34526BF-6849-4F4A-9C87-C3D2EBD9DE0A}"/>
              </a:ext>
            </a:extLst>
          </p:cNvPr>
          <p:cNvSpPr>
            <a:spLocks noGrp="1"/>
          </p:cNvSpPr>
          <p:nvPr>
            <p:ph type="body" sz="half" idx="2"/>
          </p:nvPr>
        </p:nvSpPr>
        <p:spPr>
          <a:xfrm>
            <a:off x="765051" y="2286000"/>
            <a:ext cx="3384000" cy="3844800"/>
          </a:xfrm>
        </p:spPr>
        <p:txBody>
          <a:bodyPr vert="horz" lIns="91440" tIns="45720" rIns="91440" bIns="45720" rtlCol="0">
            <a:normAutofit/>
          </a:bodyPr>
          <a:lstStyle/>
          <a:p>
            <a:pPr marL="285750" indent="-228600">
              <a:buFont typeface="Arial" panose="020B0604020202020204" pitchFamily="34" charset="0"/>
              <a:buChar char="•"/>
            </a:pPr>
            <a:r>
              <a:rPr lang="en-US" sz="2400" b="1" dirty="0">
                <a:solidFill>
                  <a:schemeClr val="bg1">
                    <a:alpha val="60000"/>
                  </a:schemeClr>
                </a:solidFill>
              </a:rPr>
              <a:t>Go to your HOME PLATE (circled in Red) –</a:t>
            </a:r>
          </a:p>
          <a:p>
            <a:pPr marL="285750" indent="-228600">
              <a:buFont typeface="Arial" panose="020B0604020202020204" pitchFamily="34" charset="0"/>
              <a:buChar char="•"/>
            </a:pPr>
            <a:r>
              <a:rPr lang="en-US" sz="2400" b="1" dirty="0">
                <a:solidFill>
                  <a:schemeClr val="bg1">
                    <a:alpha val="60000"/>
                  </a:schemeClr>
                </a:solidFill>
              </a:rPr>
              <a:t>Click on the tab – </a:t>
            </a:r>
            <a:r>
              <a:rPr lang="en-US" sz="2400" b="1" i="1" dirty="0">
                <a:solidFill>
                  <a:schemeClr val="bg1">
                    <a:alpha val="60000"/>
                  </a:schemeClr>
                </a:solidFill>
              </a:rPr>
              <a:t>Background Check</a:t>
            </a:r>
            <a:r>
              <a:rPr lang="en-US" sz="2400" b="1" dirty="0">
                <a:solidFill>
                  <a:schemeClr val="bg1">
                    <a:alpha val="60000"/>
                  </a:schemeClr>
                </a:solidFill>
              </a:rPr>
              <a:t> (circled in Red)</a:t>
            </a:r>
          </a:p>
          <a:p>
            <a:pPr indent="-228600">
              <a:buFont typeface="Arial" panose="020B0604020202020204" pitchFamily="34" charset="0"/>
              <a:buChar char="•"/>
            </a:pPr>
            <a:endParaRPr lang="en-US" sz="2400" b="1"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p:txBody>
      </p:sp>
      <p:pic>
        <p:nvPicPr>
          <p:cNvPr id="6" name="Content Placeholder 5" descr="Graphical user interface, text, application&#10;&#10;Description automatically generated">
            <a:extLst>
              <a:ext uri="{FF2B5EF4-FFF2-40B4-BE49-F238E27FC236}">
                <a16:creationId xmlns:a16="http://schemas.microsoft.com/office/drawing/2014/main" id="{E3C40DF6-9E0C-6B46-B4BB-370A66C65C6C}"/>
              </a:ext>
            </a:extLst>
          </p:cNvPr>
          <p:cNvPicPr>
            <a:picLocks noGrp="1" noChangeAspect="1"/>
          </p:cNvPicPr>
          <p:nvPr>
            <p:ph idx="1"/>
          </p:nvPr>
        </p:nvPicPr>
        <p:blipFill rotWithShape="1">
          <a:blip r:embed="rId2"/>
          <a:srcRect r="19827" b="-2"/>
          <a:stretch/>
        </p:blipFill>
        <p:spPr>
          <a:xfrm>
            <a:off x="5036131" y="451909"/>
            <a:ext cx="6630653" cy="5892799"/>
          </a:xfrm>
          <a:prstGeom prst="rect">
            <a:avLst/>
          </a:prstGeom>
        </p:spPr>
      </p:pic>
    </p:spTree>
    <p:extLst>
      <p:ext uri="{BB962C8B-B14F-4D97-AF65-F5344CB8AC3E}">
        <p14:creationId xmlns:p14="http://schemas.microsoft.com/office/powerpoint/2010/main" val="408424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7"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919022-7EB3-0348-B70E-36B7238B122A}"/>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sz="3400" b="1" kern="1200">
                <a:solidFill>
                  <a:schemeClr val="bg1"/>
                </a:solidFill>
                <a:latin typeface="+mj-lt"/>
                <a:ea typeface="+mj-ea"/>
                <a:cs typeface="+mj-cs"/>
              </a:rPr>
              <a:t>How To . . . Activate </a:t>
            </a:r>
            <a:br>
              <a:rPr lang="en-US" sz="3400" b="1" kern="1200">
                <a:solidFill>
                  <a:schemeClr val="bg1"/>
                </a:solidFill>
                <a:latin typeface="+mj-lt"/>
                <a:ea typeface="+mj-ea"/>
                <a:cs typeface="+mj-cs"/>
              </a:rPr>
            </a:br>
            <a:r>
              <a:rPr lang="en-US" sz="3400" b="1" kern="1200">
                <a:solidFill>
                  <a:schemeClr val="bg1"/>
                </a:solidFill>
                <a:latin typeface="+mj-lt"/>
                <a:ea typeface="+mj-ea"/>
                <a:cs typeface="+mj-cs"/>
              </a:rPr>
              <a:t>Background Check</a:t>
            </a:r>
          </a:p>
        </p:txBody>
      </p:sp>
      <p:sp>
        <p:nvSpPr>
          <p:cNvPr id="4" name="Text Placeholder 3">
            <a:extLst>
              <a:ext uri="{FF2B5EF4-FFF2-40B4-BE49-F238E27FC236}">
                <a16:creationId xmlns:a16="http://schemas.microsoft.com/office/drawing/2014/main" id="{C34526BF-6849-4F4A-9C87-C3D2EBD9DE0A}"/>
              </a:ext>
            </a:extLst>
          </p:cNvPr>
          <p:cNvSpPr>
            <a:spLocks noGrp="1"/>
          </p:cNvSpPr>
          <p:nvPr>
            <p:ph type="body" sz="half" idx="2"/>
          </p:nvPr>
        </p:nvSpPr>
        <p:spPr>
          <a:xfrm>
            <a:off x="765051" y="2286000"/>
            <a:ext cx="3384000" cy="3844800"/>
          </a:xfrm>
        </p:spPr>
        <p:txBody>
          <a:bodyPr vert="horz" lIns="91440" tIns="45720" rIns="91440" bIns="45720" rtlCol="0">
            <a:normAutofit/>
          </a:bodyPr>
          <a:lstStyle/>
          <a:p>
            <a:pPr marL="285750" indent="-228600">
              <a:buFont typeface="Arial" panose="020B0604020202020204" pitchFamily="34" charset="0"/>
              <a:buChar char="•"/>
            </a:pPr>
            <a:r>
              <a:rPr lang="en-US" sz="2400" b="1" dirty="0">
                <a:solidFill>
                  <a:schemeClr val="bg1">
                    <a:alpha val="60000"/>
                  </a:schemeClr>
                </a:solidFill>
              </a:rPr>
              <a:t>Click on the Blue wording stating “click here for the Consent Form and to Start your Background Check” (circled in Blue) in the box labeled Background Check Status (boxed in Red).</a:t>
            </a:r>
            <a:endParaRPr lang="en-US" sz="2400" dirty="0">
              <a:solidFill>
                <a:schemeClr val="bg1">
                  <a:alpha val="60000"/>
                </a:schemeClr>
              </a:solidFill>
            </a:endParaRPr>
          </a:p>
          <a:p>
            <a:pPr marL="285750" indent="-228600">
              <a:buFont typeface="Arial" panose="020B0604020202020204" pitchFamily="34" charset="0"/>
              <a:buChar char="•"/>
            </a:pPr>
            <a:endParaRPr lang="en-US" sz="24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p:txBody>
      </p:sp>
      <p:pic>
        <p:nvPicPr>
          <p:cNvPr id="12" name="Content Placeholder 11" descr="Graphical user interface, text, application, email&#10;&#10;Description automatically generated">
            <a:extLst>
              <a:ext uri="{FF2B5EF4-FFF2-40B4-BE49-F238E27FC236}">
                <a16:creationId xmlns:a16="http://schemas.microsoft.com/office/drawing/2014/main" id="{E9FD7603-19E1-CC41-B91C-F4CD3565B6E4}"/>
              </a:ext>
            </a:extLst>
          </p:cNvPr>
          <p:cNvPicPr>
            <a:picLocks noGrp="1" noChangeAspect="1"/>
          </p:cNvPicPr>
          <p:nvPr>
            <p:ph idx="1"/>
          </p:nvPr>
        </p:nvPicPr>
        <p:blipFill>
          <a:blip r:embed="rId2"/>
          <a:stretch>
            <a:fillRect/>
          </a:stretch>
        </p:blipFill>
        <p:spPr>
          <a:xfrm>
            <a:off x="5201824" y="440267"/>
            <a:ext cx="6448309" cy="6272793"/>
          </a:xfrm>
        </p:spPr>
      </p:pic>
    </p:spTree>
    <p:extLst>
      <p:ext uri="{BB962C8B-B14F-4D97-AF65-F5344CB8AC3E}">
        <p14:creationId xmlns:p14="http://schemas.microsoft.com/office/powerpoint/2010/main" val="128308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919022-7EB3-0348-B70E-36B7238B122A}"/>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sz="3400" b="1" kern="1200">
                <a:solidFill>
                  <a:schemeClr val="bg1"/>
                </a:solidFill>
                <a:latin typeface="+mj-lt"/>
                <a:ea typeface="+mj-ea"/>
                <a:cs typeface="+mj-cs"/>
              </a:rPr>
              <a:t>How To . . . Activate </a:t>
            </a:r>
            <a:br>
              <a:rPr lang="en-US" sz="3400" b="1" kern="1200">
                <a:solidFill>
                  <a:schemeClr val="bg1"/>
                </a:solidFill>
                <a:latin typeface="+mj-lt"/>
                <a:ea typeface="+mj-ea"/>
                <a:cs typeface="+mj-cs"/>
              </a:rPr>
            </a:br>
            <a:r>
              <a:rPr lang="en-US" sz="3400" b="1" kern="1200">
                <a:solidFill>
                  <a:schemeClr val="bg1"/>
                </a:solidFill>
                <a:latin typeface="+mj-lt"/>
                <a:ea typeface="+mj-ea"/>
                <a:cs typeface="+mj-cs"/>
              </a:rPr>
              <a:t>Background Check</a:t>
            </a:r>
          </a:p>
        </p:txBody>
      </p:sp>
      <p:sp>
        <p:nvSpPr>
          <p:cNvPr id="4" name="Text Placeholder 3">
            <a:extLst>
              <a:ext uri="{FF2B5EF4-FFF2-40B4-BE49-F238E27FC236}">
                <a16:creationId xmlns:a16="http://schemas.microsoft.com/office/drawing/2014/main" id="{C34526BF-6849-4F4A-9C87-C3D2EBD9DE0A}"/>
              </a:ext>
            </a:extLst>
          </p:cNvPr>
          <p:cNvSpPr>
            <a:spLocks noGrp="1"/>
          </p:cNvSpPr>
          <p:nvPr>
            <p:ph type="body" sz="half" idx="2"/>
          </p:nvPr>
        </p:nvSpPr>
        <p:spPr>
          <a:xfrm>
            <a:off x="765051" y="2590800"/>
            <a:ext cx="3384000" cy="3540000"/>
          </a:xfrm>
        </p:spPr>
        <p:txBody>
          <a:bodyPr vert="horz" lIns="91440" tIns="45720" rIns="91440" bIns="45720" rtlCol="0">
            <a:normAutofit/>
          </a:bodyPr>
          <a:lstStyle/>
          <a:p>
            <a:pPr marL="285750" indent="-228600">
              <a:buFont typeface="Arial" panose="020B0604020202020204" pitchFamily="34" charset="0"/>
              <a:buChar char="•"/>
            </a:pPr>
            <a:r>
              <a:rPr lang="en-US" sz="2400" b="1" dirty="0">
                <a:solidFill>
                  <a:schemeClr val="bg1">
                    <a:alpha val="60000"/>
                  </a:schemeClr>
                </a:solidFill>
              </a:rPr>
              <a:t>Insert your social security number (Starred in Red)</a:t>
            </a:r>
            <a:endParaRPr lang="en-US" sz="2400" dirty="0">
              <a:solidFill>
                <a:schemeClr val="bg1">
                  <a:alpha val="60000"/>
                </a:schemeClr>
              </a:solidFill>
            </a:endParaRPr>
          </a:p>
          <a:p>
            <a:pPr marL="285750" indent="-228600">
              <a:buFont typeface="Arial" panose="020B0604020202020204" pitchFamily="34" charset="0"/>
              <a:buChar char="•"/>
            </a:pPr>
            <a:endParaRPr lang="en-US" sz="24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p:txBody>
      </p:sp>
      <p:pic>
        <p:nvPicPr>
          <p:cNvPr id="11" name="Content Placeholder 10" descr="Graphical user interface, text, application&#10;&#10;Description automatically generated">
            <a:extLst>
              <a:ext uri="{FF2B5EF4-FFF2-40B4-BE49-F238E27FC236}">
                <a16:creationId xmlns:a16="http://schemas.microsoft.com/office/drawing/2014/main" id="{06F355D0-E852-0648-9BFB-1B738AF4BE3C}"/>
              </a:ext>
            </a:extLst>
          </p:cNvPr>
          <p:cNvPicPr>
            <a:picLocks noGrp="1" noChangeAspect="1"/>
          </p:cNvPicPr>
          <p:nvPr>
            <p:ph idx="1"/>
          </p:nvPr>
        </p:nvPicPr>
        <p:blipFill>
          <a:blip r:embed="rId2"/>
          <a:stretch>
            <a:fillRect/>
          </a:stretch>
        </p:blipFill>
        <p:spPr>
          <a:xfrm>
            <a:off x="5212080" y="436367"/>
            <a:ext cx="6721699" cy="6125724"/>
          </a:xfrm>
        </p:spPr>
      </p:pic>
    </p:spTree>
    <p:extLst>
      <p:ext uri="{BB962C8B-B14F-4D97-AF65-F5344CB8AC3E}">
        <p14:creationId xmlns:p14="http://schemas.microsoft.com/office/powerpoint/2010/main" val="51065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919022-7EB3-0348-B70E-36B7238B122A}"/>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sz="3400" b="1" kern="1200">
                <a:solidFill>
                  <a:schemeClr val="bg1"/>
                </a:solidFill>
                <a:latin typeface="+mj-lt"/>
                <a:ea typeface="+mj-ea"/>
                <a:cs typeface="+mj-cs"/>
              </a:rPr>
              <a:t>How To . . . Activate </a:t>
            </a:r>
            <a:br>
              <a:rPr lang="en-US" sz="3400" b="1" kern="1200">
                <a:solidFill>
                  <a:schemeClr val="bg1"/>
                </a:solidFill>
                <a:latin typeface="+mj-lt"/>
                <a:ea typeface="+mj-ea"/>
                <a:cs typeface="+mj-cs"/>
              </a:rPr>
            </a:br>
            <a:r>
              <a:rPr lang="en-US" sz="3400" b="1" kern="1200">
                <a:solidFill>
                  <a:schemeClr val="bg1"/>
                </a:solidFill>
                <a:latin typeface="+mj-lt"/>
                <a:ea typeface="+mj-ea"/>
                <a:cs typeface="+mj-cs"/>
              </a:rPr>
              <a:t>Background Check</a:t>
            </a:r>
          </a:p>
        </p:txBody>
      </p:sp>
      <p:sp>
        <p:nvSpPr>
          <p:cNvPr id="4" name="Text Placeholder 3">
            <a:extLst>
              <a:ext uri="{FF2B5EF4-FFF2-40B4-BE49-F238E27FC236}">
                <a16:creationId xmlns:a16="http://schemas.microsoft.com/office/drawing/2014/main" id="{C34526BF-6849-4F4A-9C87-C3D2EBD9DE0A}"/>
              </a:ext>
            </a:extLst>
          </p:cNvPr>
          <p:cNvSpPr>
            <a:spLocks noGrp="1"/>
          </p:cNvSpPr>
          <p:nvPr>
            <p:ph type="body" sz="half" idx="2"/>
          </p:nvPr>
        </p:nvSpPr>
        <p:spPr>
          <a:xfrm>
            <a:off x="765051" y="2489200"/>
            <a:ext cx="3384000" cy="3641600"/>
          </a:xfrm>
        </p:spPr>
        <p:txBody>
          <a:bodyPr vert="horz" lIns="91440" tIns="45720" rIns="91440" bIns="45720" rtlCol="0">
            <a:normAutofit/>
          </a:bodyPr>
          <a:lstStyle/>
          <a:p>
            <a:pPr marL="285750" indent="-228600">
              <a:buFont typeface="Arial" panose="020B0604020202020204" pitchFamily="34" charset="0"/>
              <a:buChar char="•"/>
            </a:pPr>
            <a:r>
              <a:rPr lang="en-US" sz="2000" b="1" dirty="0">
                <a:solidFill>
                  <a:schemeClr val="bg1">
                    <a:alpha val="60000"/>
                  </a:schemeClr>
                </a:solidFill>
              </a:rPr>
              <a:t>After entering your SSN, scroll to the bottom</a:t>
            </a:r>
          </a:p>
          <a:p>
            <a:pPr marL="285750" indent="-228600">
              <a:buFont typeface="Arial" panose="020B0604020202020204" pitchFamily="34" charset="0"/>
              <a:buChar char="•"/>
            </a:pPr>
            <a:r>
              <a:rPr lang="en-US" sz="2000" b="1" dirty="0">
                <a:solidFill>
                  <a:schemeClr val="bg1">
                    <a:alpha val="60000"/>
                  </a:schemeClr>
                </a:solidFill>
              </a:rPr>
              <a:t>Check the box if you want a copy of your background check (boxed in Blue)</a:t>
            </a:r>
          </a:p>
          <a:p>
            <a:pPr marL="285750" indent="-228600">
              <a:buFont typeface="Arial" panose="020B0604020202020204" pitchFamily="34" charset="0"/>
              <a:buChar char="•"/>
            </a:pPr>
            <a:r>
              <a:rPr lang="en-US" sz="2000" b="1" dirty="0">
                <a:solidFill>
                  <a:schemeClr val="bg1">
                    <a:alpha val="60000"/>
                  </a:schemeClr>
                </a:solidFill>
              </a:rPr>
              <a:t>Click to Agree to the background check (near Red Stars)</a:t>
            </a:r>
            <a:endParaRPr lang="en-US" sz="20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p:txBody>
      </p:sp>
      <p:pic>
        <p:nvPicPr>
          <p:cNvPr id="8" name="Content Placeholder 7" descr="Text&#10;&#10;Description automatically generated">
            <a:extLst>
              <a:ext uri="{FF2B5EF4-FFF2-40B4-BE49-F238E27FC236}">
                <a16:creationId xmlns:a16="http://schemas.microsoft.com/office/drawing/2014/main" id="{BAF62919-8853-6A45-9699-A3E13CD312F4}"/>
              </a:ext>
            </a:extLst>
          </p:cNvPr>
          <p:cNvPicPr>
            <a:picLocks noGrp="1" noChangeAspect="1"/>
          </p:cNvPicPr>
          <p:nvPr>
            <p:ph idx="1"/>
          </p:nvPr>
        </p:nvPicPr>
        <p:blipFill>
          <a:blip r:embed="rId2"/>
          <a:stretch>
            <a:fillRect/>
          </a:stretch>
        </p:blipFill>
        <p:spPr>
          <a:xfrm>
            <a:off x="5826502" y="987425"/>
            <a:ext cx="5771939" cy="5757827"/>
          </a:xfrm>
        </p:spPr>
      </p:pic>
    </p:spTree>
    <p:extLst>
      <p:ext uri="{BB962C8B-B14F-4D97-AF65-F5344CB8AC3E}">
        <p14:creationId xmlns:p14="http://schemas.microsoft.com/office/powerpoint/2010/main" val="355574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919022-7EB3-0348-B70E-36B7238B122A}"/>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sz="3400" b="1" kern="1200">
                <a:solidFill>
                  <a:schemeClr val="bg1"/>
                </a:solidFill>
                <a:latin typeface="+mj-lt"/>
                <a:ea typeface="+mj-ea"/>
                <a:cs typeface="+mj-cs"/>
              </a:rPr>
              <a:t>How To . . . Activate </a:t>
            </a:r>
            <a:br>
              <a:rPr lang="en-US" sz="3400" b="1" kern="1200">
                <a:solidFill>
                  <a:schemeClr val="bg1"/>
                </a:solidFill>
                <a:latin typeface="+mj-lt"/>
                <a:ea typeface="+mj-ea"/>
                <a:cs typeface="+mj-cs"/>
              </a:rPr>
            </a:br>
            <a:r>
              <a:rPr lang="en-US" sz="3400" b="1" kern="1200">
                <a:solidFill>
                  <a:schemeClr val="bg1"/>
                </a:solidFill>
                <a:latin typeface="+mj-lt"/>
                <a:ea typeface="+mj-ea"/>
                <a:cs typeface="+mj-cs"/>
              </a:rPr>
              <a:t>Background Check</a:t>
            </a:r>
          </a:p>
        </p:txBody>
      </p:sp>
      <p:sp>
        <p:nvSpPr>
          <p:cNvPr id="4" name="Text Placeholder 3">
            <a:extLst>
              <a:ext uri="{FF2B5EF4-FFF2-40B4-BE49-F238E27FC236}">
                <a16:creationId xmlns:a16="http://schemas.microsoft.com/office/drawing/2014/main" id="{C34526BF-6849-4F4A-9C87-C3D2EBD9DE0A}"/>
              </a:ext>
            </a:extLst>
          </p:cNvPr>
          <p:cNvSpPr>
            <a:spLocks noGrp="1"/>
          </p:cNvSpPr>
          <p:nvPr>
            <p:ph type="body" sz="half" idx="2"/>
          </p:nvPr>
        </p:nvSpPr>
        <p:spPr>
          <a:xfrm>
            <a:off x="765051" y="2489200"/>
            <a:ext cx="3384000" cy="3641600"/>
          </a:xfrm>
        </p:spPr>
        <p:txBody>
          <a:bodyPr vert="horz" lIns="91440" tIns="45720" rIns="91440" bIns="45720" rtlCol="0">
            <a:normAutofit/>
          </a:bodyPr>
          <a:lstStyle/>
          <a:p>
            <a:pPr marL="285750" indent="-228600">
              <a:buFont typeface="Arial" panose="020B0604020202020204" pitchFamily="34" charset="0"/>
              <a:buChar char="•"/>
            </a:pPr>
            <a:r>
              <a:rPr lang="en-US" sz="2400" b="1" dirty="0">
                <a:solidFill>
                  <a:schemeClr val="bg1">
                    <a:alpha val="60000"/>
                  </a:schemeClr>
                </a:solidFill>
              </a:rPr>
              <a:t>Your background check should clear shortly </a:t>
            </a:r>
          </a:p>
          <a:p>
            <a:pPr marL="285750" indent="-228600">
              <a:buFont typeface="Arial" panose="020B0604020202020204" pitchFamily="34" charset="0"/>
              <a:buChar char="•"/>
            </a:pPr>
            <a:r>
              <a:rPr lang="en-US" sz="2400" b="1" dirty="0">
                <a:solidFill>
                  <a:schemeClr val="bg1">
                    <a:alpha val="60000"/>
                  </a:schemeClr>
                </a:solidFill>
              </a:rPr>
              <a:t>Return to the HOME PLATE</a:t>
            </a:r>
          </a:p>
          <a:p>
            <a:pPr marL="285750" indent="-228600">
              <a:buFont typeface="Arial" panose="020B0604020202020204" pitchFamily="34" charset="0"/>
              <a:buChar char="•"/>
            </a:pPr>
            <a:r>
              <a:rPr lang="en-US" sz="2400" b="1" dirty="0">
                <a:solidFill>
                  <a:schemeClr val="bg1">
                    <a:alpha val="60000"/>
                  </a:schemeClr>
                </a:solidFill>
              </a:rPr>
              <a:t>Under the Background Check tab, the Background Check Status box should be updated momentarily.</a:t>
            </a:r>
            <a:r>
              <a:rPr lang="en-US" sz="2000" b="1" dirty="0">
                <a:solidFill>
                  <a:schemeClr val="bg1">
                    <a:alpha val="60000"/>
                  </a:schemeClr>
                </a:solidFill>
              </a:rPr>
              <a:t> </a:t>
            </a:r>
            <a:endParaRPr lang="en-US" sz="20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a:p>
            <a:pPr marL="285750" indent="-228600">
              <a:buFont typeface="Arial" panose="020B0604020202020204" pitchFamily="34" charset="0"/>
              <a:buChar char="•"/>
            </a:pPr>
            <a:endParaRPr lang="en-US" sz="2000" dirty="0">
              <a:solidFill>
                <a:schemeClr val="bg1">
                  <a:alpha val="60000"/>
                </a:schemeClr>
              </a:solidFill>
            </a:endParaRPr>
          </a:p>
        </p:txBody>
      </p:sp>
      <p:pic>
        <p:nvPicPr>
          <p:cNvPr id="7" name="Content Placeholder 6" descr="Graphical user interface, text&#10;&#10;Description automatically generated">
            <a:extLst>
              <a:ext uri="{FF2B5EF4-FFF2-40B4-BE49-F238E27FC236}">
                <a16:creationId xmlns:a16="http://schemas.microsoft.com/office/drawing/2014/main" id="{077538FC-6351-734B-B9F0-B24325A34B49}"/>
              </a:ext>
            </a:extLst>
          </p:cNvPr>
          <p:cNvPicPr>
            <a:picLocks noGrp="1" noChangeAspect="1"/>
          </p:cNvPicPr>
          <p:nvPr>
            <p:ph idx="1"/>
          </p:nvPr>
        </p:nvPicPr>
        <p:blipFill>
          <a:blip r:embed="rId2"/>
          <a:stretch>
            <a:fillRect/>
          </a:stretch>
        </p:blipFill>
        <p:spPr>
          <a:xfrm>
            <a:off x="5183188" y="1202267"/>
            <a:ext cx="6811324" cy="4622800"/>
          </a:xfrm>
        </p:spPr>
      </p:pic>
    </p:spTree>
    <p:extLst>
      <p:ext uri="{BB962C8B-B14F-4D97-AF65-F5344CB8AC3E}">
        <p14:creationId xmlns:p14="http://schemas.microsoft.com/office/powerpoint/2010/main" val="1987016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180</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How To . . . Activate  Background Check</vt:lpstr>
      <vt:lpstr>How To . . . Activate  Background Check</vt:lpstr>
      <vt:lpstr>How To . . . Activate  Background Check</vt:lpstr>
      <vt:lpstr>How To . . . Activate  Background Check</vt:lpstr>
      <vt:lpstr>How To . . . Activate  Background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 . . Activate  Background Check</dc:title>
  <dc:creator>Laura Head</dc:creator>
  <cp:lastModifiedBy>Laura Head</cp:lastModifiedBy>
  <cp:revision>2</cp:revision>
  <dcterms:created xsi:type="dcterms:W3CDTF">2021-12-14T07:31:04Z</dcterms:created>
  <dcterms:modified xsi:type="dcterms:W3CDTF">2021-12-15T06:38:37Z</dcterms:modified>
</cp:coreProperties>
</file>